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1" r:id="rId4"/>
  </p:sldMasterIdLst>
  <p:notesMasterIdLst>
    <p:notesMasterId r:id="rId6"/>
  </p:notesMasterIdLst>
  <p:handoutMasterIdLst>
    <p:handoutMasterId r:id="rId7"/>
  </p:handoutMasterIdLst>
  <p:sldIdLst>
    <p:sldId id="258" r:id="rId5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/>
  <p:cmAuthor id="3" name="Mary Feil-Jacobs" initials="MF" lastIdx="22" clrIdx="3"/>
  <p:cmAuthor id="4" name="Angela Powell" initials="AP" lastIdx="9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B04F"/>
    <a:srgbClr val="0377D5"/>
    <a:srgbClr val="3C3C41"/>
    <a:srgbClr val="FFFFFF"/>
    <a:srgbClr val="000000"/>
    <a:srgbClr val="0078D4"/>
    <a:srgbClr val="1A1A1A"/>
    <a:srgbClr val="008272"/>
    <a:srgbClr val="008C72"/>
    <a:srgbClr val="35353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59" autoAdjust="0"/>
    <p:restoredTop sz="96220" autoAdjust="0"/>
  </p:normalViewPr>
  <p:slideViewPr>
    <p:cSldViewPr snapToGrid="0">
      <p:cViewPr>
        <p:scale>
          <a:sx n="89" d="100"/>
          <a:sy n="89" d="100"/>
        </p:scale>
        <p:origin x="1608" y="8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117" d="100"/>
          <a:sy n="117" d="100"/>
        </p:scale>
        <p:origin x="2888" y="17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FDB7B-8DB8-4A3A-95C8-7102BBC9A9E1}" type="datetime8">
              <a:rPr lang="en-US" smtClean="0">
                <a:latin typeface="Segoe UI" pitchFamily="34" charset="0"/>
              </a:rPr>
              <a:t>6/12/19 10:17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jpg>
</file>

<file path=ppt/media/image11.jpg>
</file>

<file path=ppt/media/image12.png>
</file>

<file path=ppt/media/image13.png>
</file>

<file path=ppt/media/image14.tiff>
</file>

<file path=ppt/media/image15.tiff>
</file>

<file path=ppt/media/image4.tiff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6/12/19 10:17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4113C26-A8A0-4F58-A696-C6742A57B2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946" y="3090314"/>
            <a:ext cx="9823498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Microsoft Azure 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85F1894-96E2-48F0-A169-FCB4C6B3E9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4162" y="4944165"/>
            <a:ext cx="9795376" cy="76020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81923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60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201863"/>
            <a:ext cx="1727200" cy="913689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FF16C0-0541-41AD-98F7-A469609E8D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5139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1.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95171A5B-905D-4832-B11A-13594619F33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27288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2.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DDBE933A-166C-4934-8425-2A89AAA211E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89438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3.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171069D2-CF68-4D89-9134-20A61AFA10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54763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4.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77858A5B-7408-41FF-9369-C0F9B773A30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02625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5.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AF637A76-D1E1-49A2-AF33-3521BBC721C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269538" y="2065338"/>
            <a:ext cx="261936" cy="263525"/>
          </a:xfr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6.</a:t>
            </a:r>
          </a:p>
        </p:txBody>
      </p:sp>
      <p:sp>
        <p:nvSpPr>
          <p:cNvPr id="23" name="Footer Placeholder 14">
            <a:extLst>
              <a:ext uri="{FF2B5EF4-FFF2-40B4-BE49-F238E27FC236}">
                <a16:creationId xmlns:a16="http://schemas.microsoft.com/office/drawing/2014/main" id="{CDC19876-13E5-1847-AE6E-14EA37A9CE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453069778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14">
            <a:extLst>
              <a:ext uri="{FF2B5EF4-FFF2-40B4-BE49-F238E27FC236}">
                <a16:creationId xmlns:a16="http://schemas.microsoft.com/office/drawing/2014/main" id="{95231FD8-80B3-7243-A07F-7383027E4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410718743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spc="-50" baseline="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41926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5">
            <a:extLst>
              <a:ext uri="{FF2B5EF4-FFF2-40B4-BE49-F238E27FC236}">
                <a16:creationId xmlns:a16="http://schemas.microsoft.com/office/drawing/2014/main" id="{60388DA1-8C2D-4FFD-88BD-DE4D7CEFD0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spc="-50" baseline="0" dirty="0">
                <a:solidFill>
                  <a:schemeClr val="tx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83504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31D123-CA1A-4568-88C8-6B1287D07E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5138" y="2410676"/>
            <a:ext cx="4919662" cy="270163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E56201C-07C6-4B48-97C5-8ACFF3D0A9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1960860"/>
            <a:ext cx="4919661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</a:t>
            </a:r>
          </a:p>
        </p:txBody>
      </p:sp>
      <p:sp>
        <p:nvSpPr>
          <p:cNvPr id="7" name="Footer Placeholder 14">
            <a:extLst>
              <a:ext uri="{FF2B5EF4-FFF2-40B4-BE49-F238E27FC236}">
                <a16:creationId xmlns:a16="http://schemas.microsoft.com/office/drawing/2014/main" id="{7397557A-B9E9-4375-BD93-C4F91A7803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</a:t>
            </a:r>
          </a:p>
        </p:txBody>
      </p:sp>
    </p:spTree>
    <p:extLst>
      <p:ext uri="{BB962C8B-B14F-4D97-AF65-F5344CB8AC3E}">
        <p14:creationId xmlns:p14="http://schemas.microsoft.com/office/powerpoint/2010/main" val="251874128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201863"/>
            <a:ext cx="3690937" cy="25908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201863"/>
            <a:ext cx="3679825" cy="2590800"/>
          </a:xfrm>
          <a:blipFill>
            <a:blip r:embed="rId3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201863"/>
            <a:ext cx="3695700" cy="2590800"/>
          </a:xfrm>
          <a:blipFill>
            <a:blip r:embed="rId4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>
                <a:solidFill>
                  <a:schemeClr val="tx2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>
                <a:solidFill>
                  <a:schemeClr val="tx2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4" name="Footer Placeholder 14">
            <a:extLst>
              <a:ext uri="{FF2B5EF4-FFF2-40B4-BE49-F238E27FC236}">
                <a16:creationId xmlns:a16="http://schemas.microsoft.com/office/drawing/2014/main" id="{3B5B741A-7576-5149-903B-7C99768D8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54089618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4B95F29-56C3-4C85-A12B-0B0BE769E7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33900" y="426474"/>
            <a:ext cx="7902575" cy="65680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61079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Large 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522101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 spc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34476FE-7091-4DE7-A55E-3EF5A6569A7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85449" y="1562100"/>
            <a:ext cx="5951026" cy="441166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Footer Placeholder 14">
            <a:extLst>
              <a:ext uri="{FF2B5EF4-FFF2-40B4-BE49-F238E27FC236}">
                <a16:creationId xmlns:a16="http://schemas.microsoft.com/office/drawing/2014/main" id="{91B60D61-6FC1-0E45-8A2E-51410A6C63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56932621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99DE98C-91A8-4163-A280-8BB561692C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33900" y="426474"/>
            <a:ext cx="7902575" cy="6568052"/>
          </a:xfrm>
          <a:prstGeom prst="rect">
            <a:avLst/>
          </a:prstGeom>
        </p:spPr>
      </p:pic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784CA30E-A92E-4E40-944A-73B1CF9EEE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85449" y="1562100"/>
            <a:ext cx="5951026" cy="441166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8D17D4B4-B6B9-4273-ACCB-7A5ED46F35A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6849" y="2040568"/>
            <a:ext cx="1727200" cy="3047886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B204BE2-B985-4315-8D5B-9C54B1074D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33638" y="2040568"/>
            <a:ext cx="1727200" cy="3047886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89045D2-7C49-4F5C-A376-228A5A2B01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10" name="Footer Placeholder 14">
            <a:extLst>
              <a:ext uri="{FF2B5EF4-FFF2-40B4-BE49-F238E27FC236}">
                <a16:creationId xmlns:a16="http://schemas.microsoft.com/office/drawing/2014/main" id="{E48FC59D-3F2F-9746-A309-EDC9968BC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85303834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CDB1EA-72FB-46B3-89D4-DEE1F2EF72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953" y="496641"/>
            <a:ext cx="11087895" cy="64978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  <p:sp>
        <p:nvSpPr>
          <p:cNvPr id="8" name="Picture Placeholder 11">
            <a:extLst>
              <a:ext uri="{FF2B5EF4-FFF2-40B4-BE49-F238E27FC236}">
                <a16:creationId xmlns:a16="http://schemas.microsoft.com/office/drawing/2014/main" id="{0473E679-3B6D-497A-A0F6-454C968B760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339975" y="1633858"/>
            <a:ext cx="7832726" cy="440531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C171A6F7-E2D5-4545-B545-35D9AA4D13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4094364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1989614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73763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 spc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73763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spc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1989614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1989614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Click icon to add chart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B6B82-41EF-4F96-AC4D-4B6DF0A1F5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5134" y="5783263"/>
            <a:ext cx="3702053" cy="199692"/>
          </a:xfrm>
        </p:spPr>
        <p:txBody>
          <a:bodyPr tIns="0"/>
          <a:lstStyle>
            <a:lvl1pPr>
              <a:defRPr lang="en-US" sz="1000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Caption title Segoe bold 10/12. 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4EEFC93-5F54-47F0-9569-BECC76A76C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00549" y="5783263"/>
            <a:ext cx="3702053" cy="199692"/>
          </a:xfrm>
        </p:spPr>
        <p:txBody>
          <a:bodyPr tIns="0"/>
          <a:lstStyle>
            <a:lvl1pPr>
              <a:defRPr lang="en-US" sz="1000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Caption title Segoe bold 10/12. 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5EDACCCB-301A-4273-9EA6-AD055BB5B0A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02624" y="5783263"/>
            <a:ext cx="3702053" cy="199692"/>
          </a:xfrm>
        </p:spPr>
        <p:txBody>
          <a:bodyPr tIns="0"/>
          <a:lstStyle>
            <a:lvl1pPr>
              <a:defRPr lang="en-US" sz="1000" b="1" kern="1200" spc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Caption title Segoe bold 10/12. 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37057046-E219-41F6-8045-1E763292CB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02624" y="5973763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spc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3" name="Footer Placeholder 14">
            <a:extLst>
              <a:ext uri="{FF2B5EF4-FFF2-40B4-BE49-F238E27FC236}">
                <a16:creationId xmlns:a16="http://schemas.microsoft.com/office/drawing/2014/main" id="{592F5440-0E12-0F44-ACE7-3C2064AE3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34531664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4162" y="4944165"/>
            <a:ext cx="9801726" cy="683264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560" y="3090314"/>
            <a:ext cx="9823498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Microsoft 365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29" y="483228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362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201862"/>
            <a:ext cx="11533187" cy="415988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8FFE576D-7F23-5D49-98BE-F31E67401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2764159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medium tea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>
            <a:extLst>
              <a:ext uri="{FF2B5EF4-FFF2-40B4-BE49-F238E27FC236}">
                <a16:creationId xmlns:a16="http://schemas.microsoft.com/office/drawing/2014/main" id="{F3523A4C-09FD-49AC-AA6D-1A6E7B7893EE}"/>
              </a:ext>
            </a:extLst>
          </p:cNvPr>
          <p:cNvSpPr txBox="1">
            <a:spLocks noChangeArrowheads="1"/>
          </p:cNvSpPr>
          <p:nvPr/>
        </p:nvSpPr>
        <p:spPr bwMode="blackWhite">
          <a:xfrm>
            <a:off x="463277" y="6579623"/>
            <a:ext cx="4572000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bg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C370E04-F3D7-44F1-9863-6604D12FE0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138" y="1882011"/>
            <a:ext cx="7604125" cy="1502728"/>
          </a:xfrm>
          <a:noFill/>
        </p:spPr>
        <p:txBody>
          <a:bodyPr lIns="0" tIns="0" rIns="0" bIns="0" anchor="t" anchorCtr="0"/>
          <a:lstStyle>
            <a:lvl1pPr>
              <a:lnSpc>
                <a:spcPct val="100000"/>
              </a:lnSpc>
              <a:spcAft>
                <a:spcPts val="1300"/>
              </a:spcAft>
              <a:defRPr sz="2600" spc="-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F9C5D-BBFD-AE42-A1D5-DA2C27C2E9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77" y="448056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443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1978148-DDB8-4B1B-91B8-28130218C585}"/>
              </a:ext>
            </a:extLst>
          </p:cNvPr>
          <p:cNvGrpSpPr/>
          <p:nvPr userDrawn="1"/>
        </p:nvGrpSpPr>
        <p:grpSpPr>
          <a:xfrm>
            <a:off x="0" y="-1"/>
            <a:ext cx="12436475" cy="6994526"/>
            <a:chOff x="0" y="-1"/>
            <a:chExt cx="12436475" cy="699452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8D04DB2-79EC-4907-BD28-E17FB4AFB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1427" r="6399"/>
            <a:stretch/>
          </p:blipFill>
          <p:spPr>
            <a:xfrm>
              <a:off x="2249423" y="0"/>
              <a:ext cx="10187052" cy="6994525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454DF9-A0C8-42EE-B1B3-2A57EC8ACE0B}"/>
                </a:ext>
              </a:extLst>
            </p:cNvPr>
            <p:cNvSpPr/>
            <p:nvPr userDrawn="1"/>
          </p:nvSpPr>
          <p:spPr bwMode="auto">
            <a:xfrm>
              <a:off x="0" y="-1"/>
              <a:ext cx="2408238" cy="6994525"/>
            </a:xfrm>
            <a:prstGeom prst="rect">
              <a:avLst/>
            </a:prstGeom>
            <a:solidFill>
              <a:srgbClr val="E2E3E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34975" y="2170631"/>
            <a:ext cx="7627938" cy="365760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18C12CA-FF1E-41F6-84F9-03ED0B84E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0562" y="4584725"/>
            <a:ext cx="6637838" cy="683264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6A627AC-F0E8-4823-99FD-AD035C641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960" y="2730874"/>
            <a:ext cx="6696440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Microsoft 365 title or event name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81923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00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1978148-DDB8-4B1B-91B8-28130218C585}"/>
              </a:ext>
            </a:extLst>
          </p:cNvPr>
          <p:cNvGrpSpPr/>
          <p:nvPr userDrawn="1"/>
        </p:nvGrpSpPr>
        <p:grpSpPr>
          <a:xfrm>
            <a:off x="0" y="-1"/>
            <a:ext cx="12436475" cy="6994526"/>
            <a:chOff x="0" y="-1"/>
            <a:chExt cx="12436475" cy="699452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8D04DB2-79EC-4907-BD28-E17FB4AFB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1427" r="6399"/>
            <a:stretch/>
          </p:blipFill>
          <p:spPr>
            <a:xfrm>
              <a:off x="2249423" y="0"/>
              <a:ext cx="10187052" cy="699452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9454DF9-A0C8-42EE-B1B3-2A57EC8ACE0B}"/>
                </a:ext>
              </a:extLst>
            </p:cNvPr>
            <p:cNvSpPr/>
            <p:nvPr userDrawn="1"/>
          </p:nvSpPr>
          <p:spPr bwMode="auto">
            <a:xfrm>
              <a:off x="0" y="-1"/>
              <a:ext cx="2408238" cy="6994525"/>
            </a:xfrm>
            <a:prstGeom prst="rect">
              <a:avLst/>
            </a:prstGeom>
            <a:solidFill>
              <a:srgbClr val="E2E3E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3532A61-7338-495C-8787-A222781205FF}"/>
              </a:ext>
            </a:extLst>
          </p:cNvPr>
          <p:cNvSpPr/>
          <p:nvPr userDrawn="1"/>
        </p:nvSpPr>
        <p:spPr bwMode="auto">
          <a:xfrm>
            <a:off x="437277" y="2204497"/>
            <a:ext cx="7627938" cy="36576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718C12CA-FF1E-41F6-84F9-03ED0B84E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80562" y="4584725"/>
            <a:ext cx="6637838" cy="738664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6A627AC-F0E8-4823-99FD-AD035C641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960" y="2730874"/>
            <a:ext cx="6696440" cy="1828800"/>
          </a:xfr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Microsoft 365 title or event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47B7F7-3EAA-3540-BC65-00BDB110EAC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77" y="481923"/>
            <a:ext cx="1362456" cy="1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06223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1192213"/>
            <a:ext cx="3690937" cy="917575"/>
          </a:xfrm>
        </p:spPr>
        <p:txBody>
          <a:bodyPr lIns="0" tIns="0" rIns="0" bIns="0"/>
          <a:lstStyle>
            <a:lvl1pPr>
              <a:defRPr sz="18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1192213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spcAft>
                <a:spcPts val="500"/>
              </a:spcAft>
              <a:buNone/>
              <a:defRPr sz="1800" spc="0" baseline="0">
                <a:solidFill>
                  <a:schemeClr val="tx2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5D44EBAA-1080-2641-A084-EB6038C6BC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316723881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61079"/>
            <a:ext cx="11533187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 spc="0">
                <a:solidFill>
                  <a:schemeClr val="tx1"/>
                </a:solidFill>
                <a:latin typeface="+mj-lt"/>
              </a:defRPr>
            </a:lvl1pPr>
            <a:lvl2pPr marL="0" indent="0">
              <a:lnSpc>
                <a:spcPts val="2400"/>
              </a:lnSpc>
              <a:buNone/>
              <a:defRPr spc="0"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</a:t>
            </a:r>
            <a:r>
              <a:rPr lang="en-US" dirty="0" err="1"/>
              <a:t>Semibold</a:t>
            </a:r>
            <a:r>
              <a:rPr lang="en-US" dirty="0"/>
              <a:t> 20/24</a:t>
            </a:r>
          </a:p>
          <a:p>
            <a:pPr lvl="1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446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0" spc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 spc="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39603"/>
            <a:ext cx="11533187" cy="338554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 spc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000" spc="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0" indent="0">
              <a:lnSpc>
                <a:spcPct val="100000"/>
              </a:lnSpc>
              <a:buNone/>
              <a:defRPr/>
            </a:lvl5pPr>
          </a:lstStyle>
          <a:p>
            <a:pPr lvl="4"/>
            <a:r>
              <a:rPr lang="en-US" dirty="0"/>
              <a:t>Small caption: Segoe UI Bold 10/12</a:t>
            </a:r>
          </a:p>
          <a:p>
            <a:pPr lvl="1"/>
            <a:r>
              <a:rPr lang="en-US" dirty="0"/>
              <a:t>Small caption Segoe Regular 10/12</a:t>
            </a:r>
          </a:p>
        </p:txBody>
      </p:sp>
      <p:sp>
        <p:nvSpPr>
          <p:cNvPr id="9" name="Footer Placeholder 14">
            <a:extLst>
              <a:ext uri="{FF2B5EF4-FFF2-40B4-BE49-F238E27FC236}">
                <a16:creationId xmlns:a16="http://schemas.microsoft.com/office/drawing/2014/main" id="{792CEBAD-C5CC-0544-9FE5-B0B00445BA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82208845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60860"/>
            <a:ext cx="9572625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lang="en-US" sz="20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67598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3383CEA-4FEB-4C9E-B7D6-3B36BC8EB7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05042" y="3214124"/>
            <a:ext cx="3690937" cy="267598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5007055-7118-477F-B301-DB401591FA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3383" y="3214124"/>
            <a:ext cx="3690937" cy="267598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9" name="Footer Placeholder 14">
            <a:extLst>
              <a:ext uri="{FF2B5EF4-FFF2-40B4-BE49-F238E27FC236}">
                <a16:creationId xmlns:a16="http://schemas.microsoft.com/office/drawing/2014/main" id="{5E8D43B7-8257-D84A-AC54-1B6FD26315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69385498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39B6D-21AF-485C-B606-D6EA248988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5138" y="2410676"/>
            <a:ext cx="3690937" cy="248362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D0D85DDD-B7EA-4D73-BA98-A5ACF1DB2D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9438" y="2410676"/>
            <a:ext cx="3690937" cy="248362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ra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sunt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Footer Placeholder 14">
            <a:extLst>
              <a:ext uri="{FF2B5EF4-FFF2-40B4-BE49-F238E27FC236}">
                <a16:creationId xmlns:a16="http://schemas.microsoft.com/office/drawing/2014/main" id="{138E79E6-9873-FD4B-AE77-547F8559AE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111839620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474281" y="1631570"/>
            <a:ext cx="3681793" cy="3161094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photo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25" name="Content Placeholder 15">
            <a:extLst>
              <a:ext uri="{FF2B5EF4-FFF2-40B4-BE49-F238E27FC236}">
                <a16:creationId xmlns:a16="http://schemas.microsoft.com/office/drawing/2014/main" id="{FF38BC9F-387A-498E-A040-4619A490AEDD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386263" y="1631570"/>
            <a:ext cx="3681793" cy="3161094"/>
          </a:xfrm>
          <a:blipFill>
            <a:blip r:embed="rId3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photo</a:t>
            </a:r>
          </a:p>
        </p:txBody>
      </p:sp>
      <p:sp>
        <p:nvSpPr>
          <p:cNvPr id="26" name="Content Placeholder 15">
            <a:extLst>
              <a:ext uri="{FF2B5EF4-FFF2-40B4-BE49-F238E27FC236}">
                <a16:creationId xmlns:a16="http://schemas.microsoft.com/office/drawing/2014/main" id="{EEF5E46D-3409-4544-8C4E-211F133E580F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307388" y="1631568"/>
            <a:ext cx="3681793" cy="3161095"/>
          </a:xfrm>
          <a:blipFill>
            <a:blip r:embed="rId4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photo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97742EC-5845-4BB1-84A3-00C1CF89012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94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2" name="Footer Placeholder 14">
            <a:extLst>
              <a:ext uri="{FF2B5EF4-FFF2-40B4-BE49-F238E27FC236}">
                <a16:creationId xmlns:a16="http://schemas.microsoft.com/office/drawing/2014/main" id="{CA59C6B7-B917-1840-9DE3-C346678711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266995485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5137" y="567457"/>
            <a:ext cx="11533187" cy="830020"/>
          </a:xfrm>
          <a:prstGeom prst="rect">
            <a:avLst/>
          </a:prstGeom>
        </p:spPr>
        <p:txBody>
          <a:bodyPr vert="horz" wrap="square" lIns="0" tIns="91440" rIns="146304" bIns="91440" rtlCol="0" anchor="t">
            <a:noAutofit/>
          </a:bodyPr>
          <a:lstStyle/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5137" y="1853742"/>
            <a:ext cx="11533187" cy="2369880"/>
          </a:xfrm>
          <a:prstGeom prst="rect">
            <a:avLst/>
          </a:prstGeom>
        </p:spPr>
        <p:txBody>
          <a:bodyPr vert="horz" wrap="square" lIns="0" tIns="91440" rIns="146304" bIns="91440" rtlCol="0">
            <a:spAutoFit/>
          </a:bodyPr>
          <a:lstStyle/>
          <a:p>
            <a:pPr lvl="0"/>
            <a:r>
              <a:rPr lang="en-US" dirty="0"/>
              <a:t>H2 Segoe UI </a:t>
            </a:r>
            <a:r>
              <a:rPr lang="en-US" dirty="0" err="1"/>
              <a:t>Semibold</a:t>
            </a:r>
            <a:r>
              <a:rPr lang="en-US" dirty="0"/>
              <a:t> 20/24</a:t>
            </a:r>
          </a:p>
          <a:p>
            <a:pPr lvl="1"/>
            <a:r>
              <a:rPr lang="en-US" dirty="0"/>
              <a:t>B1 Segoe UI Regular 20/24 </a:t>
            </a:r>
          </a:p>
          <a:p>
            <a:pPr lvl="1"/>
            <a:endParaRPr lang="en-US" dirty="0"/>
          </a:p>
          <a:p>
            <a:pPr lvl="2"/>
            <a:r>
              <a:rPr lang="en-US" dirty="0"/>
              <a:t>H3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3"/>
            <a:r>
              <a:rPr lang="en-US" dirty="0"/>
              <a:t>B2 Segoe UI Regular 14/18</a:t>
            </a:r>
          </a:p>
          <a:p>
            <a:pPr lvl="3"/>
            <a:endParaRPr lang="en-US" dirty="0"/>
          </a:p>
          <a:p>
            <a:pPr lvl="4"/>
            <a:r>
              <a:rPr lang="en-US" dirty="0"/>
              <a:t>H4 Segoe UI Bold 10/12</a:t>
            </a:r>
          </a:p>
          <a:p>
            <a:pPr lvl="6"/>
            <a:r>
              <a:rPr lang="en-US" dirty="0"/>
              <a:t>B3 Segoe UI Regular 10/12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699A560D-F2FE-428C-A24D-30E7600CC7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093" y="6578600"/>
            <a:ext cx="11819049" cy="120651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18797" y="2898552"/>
            <a:ext cx="6985725" cy="118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7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52" r:id="rId1"/>
    <p:sldLayoutId id="2147484553" r:id="rId2"/>
    <p:sldLayoutId id="2147484555" r:id="rId3"/>
    <p:sldLayoutId id="2147484578" r:id="rId4"/>
    <p:sldLayoutId id="2147484556" r:id="rId5"/>
    <p:sldLayoutId id="2147484557" r:id="rId6"/>
    <p:sldLayoutId id="2147484558" r:id="rId7"/>
    <p:sldLayoutId id="2147484559" r:id="rId8"/>
    <p:sldLayoutId id="2147484560" r:id="rId9"/>
    <p:sldLayoutId id="2147484561" r:id="rId10"/>
    <p:sldLayoutId id="2147484562" r:id="rId11"/>
    <p:sldLayoutId id="2147484563" r:id="rId12"/>
    <p:sldLayoutId id="2147484564" r:id="rId13"/>
    <p:sldLayoutId id="2147484566" r:id="rId14"/>
    <p:sldLayoutId id="2147484567" r:id="rId15"/>
    <p:sldLayoutId id="2147484568" r:id="rId16"/>
    <p:sldLayoutId id="2147484577" r:id="rId17"/>
    <p:sldLayoutId id="2147484570" r:id="rId18"/>
    <p:sldLayoutId id="2147484571" r:id="rId19"/>
    <p:sldLayoutId id="2147484572" r:id="rId20"/>
    <p:sldLayoutId id="2147484576" r:id="rId21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 userDrawn="1">
          <p15:clr>
            <a:srgbClr val="C35EA4"/>
          </p15:clr>
        </p15:guide>
        <p15:guide id="32" pos="1528" userDrawn="1">
          <p15:clr>
            <a:srgbClr val="C35EA4"/>
          </p15:clr>
        </p15:guide>
        <p15:guide id="33" pos="2621" userDrawn="1">
          <p15:clr>
            <a:srgbClr val="C35EA4"/>
          </p15:clr>
        </p15:guide>
        <p15:guide id="34" pos="2765" userDrawn="1">
          <p15:clr>
            <a:srgbClr val="C35EA4"/>
          </p15:clr>
        </p15:guide>
        <p15:guide id="35" pos="3854" userDrawn="1">
          <p15:clr>
            <a:srgbClr val="C35EA4"/>
          </p15:clr>
        </p15:guide>
        <p15:guide id="36" pos="4003" userDrawn="1">
          <p15:clr>
            <a:srgbClr val="C35EA4"/>
          </p15:clr>
        </p15:guide>
        <p15:guide id="37" pos="5083" userDrawn="1">
          <p15:clr>
            <a:srgbClr val="C35EA4"/>
          </p15:clr>
        </p15:guide>
        <p15:guide id="38" pos="5230" userDrawn="1">
          <p15:clr>
            <a:srgbClr val="C35EA4"/>
          </p15:clr>
        </p15:guide>
        <p15:guide id="39" pos="6323" userDrawn="1">
          <p15:clr>
            <a:srgbClr val="C35EA4"/>
          </p15:clr>
        </p15:guide>
        <p15:guide id="40" pos="6469" userDrawn="1">
          <p15:clr>
            <a:srgbClr val="C35EA4"/>
          </p15:clr>
        </p15:guide>
        <p15:guide id="41" pos="293" userDrawn="1">
          <p15:clr>
            <a:srgbClr val="F26B43"/>
          </p15:clr>
        </p15:guide>
        <p15:guide id="42" pos="7565" userDrawn="1">
          <p15:clr>
            <a:srgbClr val="F26B43"/>
          </p15:clr>
        </p15:guide>
        <p15:guide id="43" orient="horz" pos="751" userDrawn="1">
          <p15:clr>
            <a:srgbClr val="5ACBF0"/>
          </p15:clr>
        </p15:guide>
        <p15:guide id="44" orient="horz" pos="1387" userDrawn="1">
          <p15:clr>
            <a:srgbClr val="5ACBF0"/>
          </p15:clr>
        </p15:guide>
        <p15:guide id="45" orient="horz" pos="605" userDrawn="1">
          <p15:clr>
            <a:srgbClr val="5ACBF0"/>
          </p15:clr>
        </p15:guide>
        <p15:guide id="46" orient="horz" pos="1514" userDrawn="1">
          <p15:clr>
            <a:srgbClr val="5ACBF0"/>
          </p15:clr>
        </p15:guide>
        <p15:guide id="47" orient="horz" pos="2130" userDrawn="1">
          <p15:clr>
            <a:srgbClr val="5ACBF0"/>
          </p15:clr>
        </p15:guide>
        <p15:guide id="48" orient="horz" pos="2299" userDrawn="1">
          <p15:clr>
            <a:srgbClr val="5ACBF0"/>
          </p15:clr>
        </p15:guide>
        <p15:guide id="49" orient="horz" pos="283" userDrawn="1">
          <p15:clr>
            <a:srgbClr val="F26B43"/>
          </p15:clr>
        </p15:guide>
        <p15:guide id="50" orient="horz" pos="4120" userDrawn="1">
          <p15:clr>
            <a:srgbClr val="F26B43"/>
          </p15:clr>
        </p15:guide>
        <p15:guide id="51" orient="horz" pos="2891" userDrawn="1">
          <p15:clr>
            <a:srgbClr val="5ACBF0"/>
          </p15:clr>
        </p15:guide>
        <p15:guide id="52" orient="horz" pos="3019" userDrawn="1">
          <p15:clr>
            <a:srgbClr val="5ACBF0"/>
          </p15:clr>
        </p15:guide>
        <p15:guide id="53" orient="horz" pos="3643" userDrawn="1">
          <p15:clr>
            <a:srgbClr val="5ACBF0"/>
          </p15:clr>
        </p15:guide>
        <p15:guide id="54" orient="horz" pos="3763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F717D01-0AFC-8E4D-9BAE-81AB1897C10D}"/>
              </a:ext>
            </a:extLst>
          </p:cNvPr>
          <p:cNvSpPr/>
          <p:nvPr/>
        </p:nvSpPr>
        <p:spPr bwMode="auto">
          <a:xfrm>
            <a:off x="1581308" y="281209"/>
            <a:ext cx="10855167" cy="671331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5EC5F0-1145-464C-B68E-89C4EE842978}"/>
              </a:ext>
            </a:extLst>
          </p:cNvPr>
          <p:cNvSpPr/>
          <p:nvPr/>
        </p:nvSpPr>
        <p:spPr bwMode="auto">
          <a:xfrm>
            <a:off x="5410460" y="2496025"/>
            <a:ext cx="2281829" cy="2281829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ea typeface="Segoe UI" pitchFamily="34" charset="0"/>
                <a:cs typeface="Segoe UI" pitchFamily="34" charset="0"/>
              </a:rPr>
              <a:t>ratings-api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D715318-0660-5B47-BD64-2F098EE4421F}"/>
              </a:ext>
            </a:extLst>
          </p:cNvPr>
          <p:cNvGrpSpPr/>
          <p:nvPr/>
        </p:nvGrpSpPr>
        <p:grpSpPr>
          <a:xfrm>
            <a:off x="8573338" y="2496025"/>
            <a:ext cx="2281829" cy="2281829"/>
            <a:chOff x="5284562" y="1398814"/>
            <a:chExt cx="3037114" cy="303711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1154F5F-4D7E-5B4E-8A6A-7AC4EDA86BA5}"/>
                </a:ext>
              </a:extLst>
            </p:cNvPr>
            <p:cNvSpPr/>
            <p:nvPr/>
          </p:nvSpPr>
          <p:spPr bwMode="auto">
            <a:xfrm>
              <a:off x="5284562" y="1398814"/>
              <a:ext cx="3037114" cy="303711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mongoDB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3EFFFA6-53DF-054E-A34A-CE7B6526C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56202" y="2479320"/>
              <a:ext cx="2293830" cy="621790"/>
            </a:xfrm>
            <a:prstGeom prst="rect">
              <a:avLst/>
            </a:prstGeom>
          </p:spPr>
        </p:pic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BB51DA-D7F8-FA45-8F77-8C57611CD366}"/>
              </a:ext>
            </a:extLst>
          </p:cNvPr>
          <p:cNvCxnSpPr>
            <a:cxnSpLocks/>
          </p:cNvCxnSpPr>
          <p:nvPr/>
        </p:nvCxnSpPr>
        <p:spPr>
          <a:xfrm>
            <a:off x="7692289" y="3636938"/>
            <a:ext cx="881049" cy="0"/>
          </a:xfrm>
          <a:prstGeom prst="straightConnector1">
            <a:avLst/>
          </a:prstGeom>
          <a:ln w="158750">
            <a:solidFill>
              <a:srgbClr val="FFC000"/>
            </a:solidFill>
            <a:headEnd type="none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C91257A-C9E6-D046-B1DD-AA47A76A430C}"/>
              </a:ext>
            </a:extLst>
          </p:cNvPr>
          <p:cNvCxnSpPr>
            <a:cxnSpLocks/>
          </p:cNvCxnSpPr>
          <p:nvPr/>
        </p:nvCxnSpPr>
        <p:spPr>
          <a:xfrm flipH="1" flipV="1">
            <a:off x="6497423" y="1600879"/>
            <a:ext cx="1" cy="895145"/>
          </a:xfrm>
          <a:prstGeom prst="straightConnector1">
            <a:avLst/>
          </a:prstGeom>
          <a:ln w="158750">
            <a:solidFill>
              <a:srgbClr val="00B050"/>
            </a:solidFill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A449EFC-8937-8F42-B7B3-836200FD7C4E}"/>
              </a:ext>
            </a:extLst>
          </p:cNvPr>
          <p:cNvSpPr txBox="1"/>
          <p:nvPr/>
        </p:nvSpPr>
        <p:spPr>
          <a:xfrm>
            <a:off x="5293246" y="845982"/>
            <a:ext cx="2408353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rPr>
              <a:t>GET /healthz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AB0951-88BC-9144-ABF5-224B770D7AC4}"/>
              </a:ext>
            </a:extLst>
          </p:cNvPr>
          <p:cNvSpPr/>
          <p:nvPr/>
        </p:nvSpPr>
        <p:spPr bwMode="auto">
          <a:xfrm>
            <a:off x="2259482" y="2496023"/>
            <a:ext cx="2281829" cy="2281829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ea typeface="Segoe UI" pitchFamily="34" charset="0"/>
                <a:cs typeface="Segoe UI" pitchFamily="34" charset="0"/>
              </a:rPr>
              <a:t>ratings-web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9B8B45-75DA-D141-A445-F9947C9D9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306" y="3196261"/>
            <a:ext cx="1444438" cy="881351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02369BF-8BE2-714D-85C5-331E69FCA1E4}"/>
              </a:ext>
            </a:extLst>
          </p:cNvPr>
          <p:cNvCxnSpPr>
            <a:cxnSpLocks/>
          </p:cNvCxnSpPr>
          <p:nvPr/>
        </p:nvCxnSpPr>
        <p:spPr>
          <a:xfrm flipH="1">
            <a:off x="1411628" y="3548553"/>
            <a:ext cx="847854" cy="0"/>
          </a:xfrm>
          <a:prstGeom prst="straightConnector1">
            <a:avLst/>
          </a:prstGeom>
          <a:ln w="158750">
            <a:solidFill>
              <a:srgbClr val="00B050"/>
            </a:solidFill>
            <a:headEnd type="none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6D6B878F-F316-C14C-9C93-1968C8F37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598" y="3203941"/>
            <a:ext cx="1444438" cy="881351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CD90C34-7135-864C-AA59-0E9068A4A1C3}"/>
              </a:ext>
            </a:extLst>
          </p:cNvPr>
          <p:cNvCxnSpPr>
            <a:cxnSpLocks/>
          </p:cNvCxnSpPr>
          <p:nvPr/>
        </p:nvCxnSpPr>
        <p:spPr>
          <a:xfrm>
            <a:off x="4534111" y="3548553"/>
            <a:ext cx="881049" cy="0"/>
          </a:xfrm>
          <a:prstGeom prst="straightConnector1">
            <a:avLst/>
          </a:prstGeom>
          <a:ln w="158750">
            <a:solidFill>
              <a:srgbClr val="05B04F"/>
            </a:solidFill>
            <a:headEnd type="none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7782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ynamics 365">
  <a:themeElements>
    <a:clrScheme name="Custom 2">
      <a:dk1>
        <a:srgbClr val="3C3C41"/>
      </a:dk1>
      <a:lt1>
        <a:srgbClr val="FFFFFF"/>
      </a:lt1>
      <a:dk2>
        <a:srgbClr val="0078D3"/>
      </a:dk2>
      <a:lt2>
        <a:srgbClr val="FFFFFF"/>
      </a:lt2>
      <a:accent1>
        <a:srgbClr val="EBEBEB"/>
      </a:accent1>
      <a:accent2>
        <a:srgbClr val="75757A"/>
      </a:accent2>
      <a:accent3>
        <a:srgbClr val="000041"/>
      </a:accent3>
      <a:accent4>
        <a:srgbClr val="0078D3"/>
      </a:accent4>
      <a:accent5>
        <a:srgbClr val="50E6FF"/>
      </a:accent5>
      <a:accent6>
        <a:srgbClr val="EBEBEB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_PowerPoint_Template_092618" id="{4E3EC67C-5801-2144-80A7-6A5264B773C8}" vid="{77DF5A70-2AB2-2245-8CC2-9711122DF2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6676C379500F47A0BB86027B759652" ma:contentTypeVersion="2" ma:contentTypeDescription="Create a new document." ma:contentTypeScope="" ma:versionID="27a5653da007faae9255151a41578a88">
  <xsd:schema xmlns:xsd="http://www.w3.org/2001/XMLSchema" xmlns:xs="http://www.w3.org/2001/XMLSchema" xmlns:p="http://schemas.microsoft.com/office/2006/metadata/properties" xmlns:ns2="e6fad286-2139-402c-bc31-e7e0efd8c5ab" targetNamespace="http://schemas.microsoft.com/office/2006/metadata/properties" ma:root="true" ma:fieldsID="d1071f2ac5c0f52715c44507aad39474" ns2:_="">
    <xsd:import namespace="e6fad286-2139-402c-bc31-e7e0efd8c5a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fad286-2139-402c-bc31-e7e0efd8c5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FA8298-C297-4E6C-9037-B44B6195D5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fad286-2139-402c-bc31-e7e0efd8c5a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e6fad286-2139-402c-bc31-e7e0efd8c5ab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Dynamics 365</Template>
  <TotalTime>3808</TotalTime>
  <Words>6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Consolas</vt:lpstr>
      <vt:lpstr>Segoe UI</vt:lpstr>
      <vt:lpstr>Segoe UI Light</vt:lpstr>
      <vt:lpstr>Segoe UI Semibold</vt:lpstr>
      <vt:lpstr>Wingdings</vt:lpstr>
      <vt:lpstr>Dynamics 365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Ahmed Sabbour</dc:creator>
  <cp:keywords/>
  <dc:description>Template: Ariel Butz; ZUM Communications
Formatting: 
Audience Type:</dc:description>
  <cp:lastModifiedBy>Ahmed Sabbour</cp:lastModifiedBy>
  <cp:revision>19</cp:revision>
  <dcterms:created xsi:type="dcterms:W3CDTF">2018-12-06T23:23:46Z</dcterms:created>
  <dcterms:modified xsi:type="dcterms:W3CDTF">2019-06-14T19:00:26Z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0x0101006A6676C379500F47A0BB86027B759652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etDate">
    <vt:lpwstr>2018-12-06T23:23:49-0800</vt:lpwstr>
  </property>
  <property fmtid="{D5CDD505-2E9C-101B-9397-08002B2CF9AE}" pid="13" name="MSIP_Label_f42aa342-8706-4288-bd11-ebb85995028c_Method">
    <vt:lpwstr>Standard</vt:lpwstr>
  </property>
  <property fmtid="{D5CDD505-2E9C-101B-9397-08002B2CF9AE}" pid="14" name="MSIP_Label_f42aa342-8706-4288-bd11-ebb85995028c_Name">
    <vt:lpwstr>Internal</vt:lpwstr>
  </property>
  <property fmtid="{D5CDD505-2E9C-101B-9397-08002B2CF9AE}" pid="15" name="MSIP_Label_f42aa342-8706-4288-bd11-ebb85995028c_SiteId">
    <vt:lpwstr>72f988bf-86f1-41af-91ab-2d7cd011db47</vt:lpwstr>
  </property>
  <property fmtid="{D5CDD505-2E9C-101B-9397-08002B2CF9AE}" pid="16" name="MSIP_Label_f42aa342-8706-4288-bd11-ebb85995028c_ActionId">
    <vt:lpwstr>8a981bd8-7acc-4fd3-87bb-0000455c01c2</vt:lpwstr>
  </property>
</Properties>
</file>

<file path=docProps/thumbnail.jpeg>
</file>